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984" y="-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123123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89786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67082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364474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2773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479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454725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43151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6659076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67114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324633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C7AB-1DEE-4E5F-B120-9079A04FB0DE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52C92-193D-4FB4-BB99-9060422889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989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9.jpeg"/><Relationship Id="rId4" Type="http://schemas.openxmlformats.org/officeDocument/2006/relationships/image" Target="../media/image5.pn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127.0.0.1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C:\Users\Aluno\Desktop\imagens\logo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5" t="14110" r="13231" b="16004"/>
          <a:stretch/>
        </p:blipFill>
        <p:spPr bwMode="auto">
          <a:xfrm>
            <a:off x="2749188" y="1078810"/>
            <a:ext cx="3645623" cy="35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620729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3" name="Picture 7" descr="C:\Users\Aluno\Desktop\imagens\avia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Aluno\Desktop\imagens\hous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Aluno\Desktop\imagens\inf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:\Users\Aluno\Desktop\imagens\logi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717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4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" y="1"/>
            <a:ext cx="9143550" cy="5715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940470" y="553245"/>
            <a:ext cx="3775546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134430" y="745927"/>
            <a:ext cx="2717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dobe Gothic Std B" pitchFamily="34" charset="-128"/>
              </a:rPr>
              <a:t>DEDICATÓRIA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Adobe Gothic Std B" pitchFamily="34" charset="-128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15616" y="1561356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chemeClr val="bg1"/>
                </a:solidFill>
                <a:latin typeface="Century Gothic" pitchFamily="34" charset="0"/>
                <a:cs typeface="Raavi" pitchFamily="34" charset="0"/>
              </a:rPr>
              <a:t>Dedico </a:t>
            </a:r>
            <a:r>
              <a:rPr lang="pt-BR" dirty="0">
                <a:solidFill>
                  <a:schemeClr val="bg1"/>
                </a:solidFill>
                <a:latin typeface="Century Gothic" pitchFamily="34" charset="0"/>
                <a:cs typeface="Raavi" pitchFamily="34" charset="0"/>
              </a:rPr>
              <a:t>este trabalho de conclusão de 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  <a:cs typeface="Raavi" pitchFamily="34" charset="0"/>
              </a:rPr>
              <a:t>curso </a:t>
            </a:r>
            <a:r>
              <a:rPr lang="pt-BR" dirty="0">
                <a:solidFill>
                  <a:schemeClr val="bg1"/>
                </a:solidFill>
                <a:latin typeface="Century Gothic" pitchFamily="34" charset="0"/>
                <a:cs typeface="Raavi" pitchFamily="34" charset="0"/>
              </a:rPr>
              <a:t>a minha família, 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  <a:cs typeface="Raavi" pitchFamily="34" charset="0"/>
              </a:rPr>
              <a:t>amigos, professores e a Deus. </a:t>
            </a:r>
            <a:endParaRPr lang="pt-BR" dirty="0">
              <a:solidFill>
                <a:schemeClr val="bg1"/>
              </a:solidFill>
              <a:latin typeface="Century Gothic" pitchFamily="34" charset="0"/>
              <a:cs typeface="Raav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3202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8"/>
          <a:stretch/>
        </p:blipFill>
        <p:spPr>
          <a:xfrm>
            <a:off x="0" y="-1"/>
            <a:ext cx="9144478" cy="5715001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940470" y="553245"/>
            <a:ext cx="3775546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115615" y="745927"/>
            <a:ext cx="3456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dobe Gothic Std B" pitchFamily="34" charset="-128"/>
              </a:rPr>
              <a:t>AGRADECIMENTOS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ea typeface="Adobe Gothic Std B" pitchFamily="34" charset="-128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12358" y="1561356"/>
            <a:ext cx="3631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Agradecemos primeiramente a Deus por nos capacitar na realização deste trabalho, aos nossos queridos professores por todo </a:t>
            </a:r>
            <a:r>
              <a:rPr lang="pt-BR" dirty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conhecimento </a:t>
            </a:r>
            <a:r>
              <a:rPr lang="pt-BR" dirty="0" smtClean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que nos foi dado </a:t>
            </a:r>
            <a:r>
              <a:rPr lang="pt-BR" dirty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e a </a:t>
            </a:r>
            <a:r>
              <a:rPr lang="pt-BR" dirty="0" smtClean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nossa </a:t>
            </a:r>
            <a:r>
              <a:rPr lang="pt-BR" dirty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família pela confiança </a:t>
            </a:r>
            <a:r>
              <a:rPr lang="pt-BR" dirty="0" smtClean="0">
                <a:solidFill>
                  <a:srgbClr val="002060"/>
                </a:solidFill>
                <a:latin typeface="Century Gothic" pitchFamily="34" charset="0"/>
                <a:cs typeface="Raavi" pitchFamily="34" charset="0"/>
              </a:rPr>
              <a:t>depositada em nós.</a:t>
            </a:r>
            <a:endParaRPr lang="pt-BR" dirty="0">
              <a:solidFill>
                <a:srgbClr val="002060"/>
              </a:solidFill>
              <a:latin typeface="Century Gothic" pitchFamily="34" charset="0"/>
              <a:cs typeface="Raav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854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940470" y="553245"/>
            <a:ext cx="3775546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028043" y="1561356"/>
            <a:ext cx="36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“Sentamos </a:t>
            </a:r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>e esperamos pelo sol e tudo o que viria pela frente. Eu não gostava do mundo, mas em tempos precavidos e tranquilos, dava até quase para compreendê-lo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.” </a:t>
            </a:r>
            <a:endParaRPr lang="pt-BR" dirty="0" smtClean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—</a:t>
            </a:r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> Charles </a:t>
            </a:r>
            <a:r>
              <a:rPr lang="pt-BR" dirty="0" err="1">
                <a:solidFill>
                  <a:schemeClr val="bg1"/>
                </a:solidFill>
                <a:latin typeface="Century Gothic" pitchFamily="34" charset="0"/>
              </a:rPr>
              <a:t>Bukowski</a:t>
            </a:r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/>
            </a:r>
            <a:br>
              <a:rPr lang="pt-BR" dirty="0">
                <a:solidFill>
                  <a:schemeClr val="bg1"/>
                </a:solidFill>
                <a:latin typeface="Century Gothic" pitchFamily="34" charset="0"/>
              </a:rPr>
            </a:b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115616" y="745927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EPÍGRAFE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200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940470" y="553245"/>
            <a:ext cx="3487514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115616" y="638205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OBJETIVO</a:t>
            </a:r>
            <a:endParaRPr lang="pt-B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15616" y="1275289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entury Gothic" pitchFamily="34" charset="0"/>
              </a:rPr>
              <a:t>Gerais</a:t>
            </a:r>
          </a:p>
          <a:p>
            <a:pPr algn="just"/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pPr algn="just"/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>Criar um site para auxiliar 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na escolha e compra de uma passagem.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4860032" y="553245"/>
            <a:ext cx="3487514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034233" y="1222980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latin typeface="Century Gothic" pitchFamily="34" charset="0"/>
              </a:rPr>
              <a:t>Específicos</a:t>
            </a:r>
          </a:p>
          <a:p>
            <a:pPr algn="just"/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Site dinâmico e acessível ;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Facilitar na hora de escolher o local a onde deseja ir por seleção de melhores pontos;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Century Gothic" pitchFamily="34" charset="0"/>
              </a:rPr>
              <a:t> 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Pacotes viáveis financeiramente.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Sistema de avaliação dos locais disponíveis.</a:t>
            </a:r>
          </a:p>
          <a:p>
            <a:pPr marL="285750" indent="-285750" algn="just">
              <a:buFont typeface="Wingdings" pitchFamily="2" charset="2"/>
              <a:buChar char="ü"/>
            </a:pP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86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940470" y="553245"/>
            <a:ext cx="3487514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59632" y="745927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JUSTIFICATIVA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15616" y="1561356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Auxiliar nossos clientes a encontrar um local ideal para viajar e com preço acessível e facilidade de compra.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593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940470" y="553245"/>
            <a:ext cx="3487514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43608" y="74592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RESULTADO FINAL</a:t>
            </a:r>
            <a:endParaRPr lang="pt-B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15616" y="1561356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Nosso site “PARADISE”  foi desenvolvido e testado, atendendo nossas expectativas e objetivos.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706" l="8586" r="93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96973" y="2454001"/>
            <a:ext cx="758143" cy="59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346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940470" y="553245"/>
            <a:ext cx="3487514" cy="46085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6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259632" y="745927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PARTICIPANTES</a:t>
            </a:r>
            <a:endParaRPr lang="pt-B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115616" y="1561356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Century Gothic" pitchFamily="34" charset="0"/>
              </a:rPr>
              <a:t>Aryadne</a:t>
            </a:r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 Fernandes dos Santos</a:t>
            </a:r>
          </a:p>
          <a:p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Caio Eduardo Fagundes Domingues da Silva</a:t>
            </a:r>
          </a:p>
          <a:p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Edson Aparecido da Silva Junior</a:t>
            </a:r>
          </a:p>
          <a:p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Century Gothic" pitchFamily="34" charset="0"/>
              </a:rPr>
              <a:t>Fabricio de Carvalho</a:t>
            </a:r>
            <a:endParaRPr lang="pt-BR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14594"/>
            <a:ext cx="1800200" cy="1800200"/>
          </a:xfrm>
          <a:prstGeom prst="ellipse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14593"/>
            <a:ext cx="1800199" cy="1800199"/>
          </a:xfrm>
          <a:prstGeom prst="ellipse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5" y="3196978"/>
            <a:ext cx="1800200" cy="1800200"/>
          </a:xfrm>
          <a:prstGeom prst="ellipse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196978"/>
            <a:ext cx="1800200" cy="1800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3386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tângulo 11"/>
          <p:cNvSpPr/>
          <p:nvPr/>
        </p:nvSpPr>
        <p:spPr>
          <a:xfrm rot="5400000">
            <a:off x="-2515491" y="2515941"/>
            <a:ext cx="5715000" cy="683118"/>
          </a:xfrm>
          <a:prstGeom prst="rect">
            <a:avLst/>
          </a:prstGeom>
          <a:gradFill>
            <a:gsLst>
              <a:gs pos="0">
                <a:schemeClr val="bg1">
                  <a:alpha val="68000"/>
                </a:schemeClr>
              </a:gs>
              <a:gs pos="53000">
                <a:schemeClr val="bg1">
                  <a:alpha val="68000"/>
                </a:schemeClr>
              </a:gs>
              <a:gs pos="100000">
                <a:schemeClr val="bg1">
                  <a:alpha val="6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13" name="Picture 7" descr="C:\Users\Aluno\Desktop\imagens\avia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" y="697260"/>
            <a:ext cx="474224" cy="46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Aluno\Desktop\imagens\hou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4821683"/>
            <a:ext cx="458865" cy="4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C:\Users\Aluno\Desktop\imagens\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" y="3289548"/>
            <a:ext cx="539815" cy="52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:\Users\Aluno\Desktop\imagens\log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9" y="2075200"/>
            <a:ext cx="382304" cy="3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hlinkClick r:id="rId7"/>
          </p:cNvPr>
          <p:cNvSpPr/>
          <p:nvPr/>
        </p:nvSpPr>
        <p:spPr>
          <a:xfrm>
            <a:off x="3059832" y="1345332"/>
            <a:ext cx="3024336" cy="30243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SITE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1355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197</Words>
  <Application>Microsoft Office PowerPoint</Application>
  <PresentationFormat>Apresentação na tela (16:10)</PresentationFormat>
  <Paragraphs>30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15</cp:revision>
  <dcterms:created xsi:type="dcterms:W3CDTF">2018-10-29T14:05:44Z</dcterms:created>
  <dcterms:modified xsi:type="dcterms:W3CDTF">2018-12-03T10:33:01Z</dcterms:modified>
</cp:coreProperties>
</file>